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Montserrat ExtraLight"/>
      <p:regular r:id="rId30"/>
      <p:bold r:id="rId31"/>
      <p:italic r:id="rId32"/>
      <p:boldItalic r:id="rId33"/>
    </p:embeddedFont>
    <p:embeddedFont>
      <p:font typeface="Nunito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Light-bold.fntdata"/><Relationship Id="rId30" Type="http://schemas.openxmlformats.org/officeDocument/2006/relationships/font" Target="fonts/MontserratExtraLigh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Light-italic.fntdata"/><Relationship Id="rId13" Type="http://schemas.openxmlformats.org/officeDocument/2006/relationships/slide" Target="slides/slide8.xml"/><Relationship Id="rId35" Type="http://schemas.openxmlformats.org/officeDocument/2006/relationships/font" Target="fonts/NunitoSans-bold.fntdata"/><Relationship Id="rId12" Type="http://schemas.openxmlformats.org/officeDocument/2006/relationships/slide" Target="slides/slide7.xml"/><Relationship Id="rId34" Type="http://schemas.openxmlformats.org/officeDocument/2006/relationships/font" Target="fonts/NunitoSans-regular.fntdata"/><Relationship Id="rId15" Type="http://schemas.openxmlformats.org/officeDocument/2006/relationships/font" Target="fonts/MontserratSemiBold-bold.fntdata"/><Relationship Id="rId37" Type="http://schemas.openxmlformats.org/officeDocument/2006/relationships/font" Target="fonts/NunitoSans-boldItalic.fntdata"/><Relationship Id="rId14" Type="http://schemas.openxmlformats.org/officeDocument/2006/relationships/font" Target="fonts/MontserratSemiBold-regular.fntdata"/><Relationship Id="rId36" Type="http://schemas.openxmlformats.org/officeDocument/2006/relationships/font" Target="fonts/NunitoSans-italic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d51cb8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d51cb8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5d51cb8e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5d51cb8e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5d51cb8ee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5d51cb8ee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5d51cb8e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5d51cb8e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5d51cb8ee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5d51cb8e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5d51cb8ee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5d51cb8ee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5d51cb8ee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5d51cb8ee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5d51cb8ee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5d51cb8ee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2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4.png"/><Relationship Id="rId16" Type="http://schemas.openxmlformats.org/officeDocument/2006/relationships/image" Target="../media/image7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2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4.png"/><Relationship Id="rId16" Type="http://schemas.openxmlformats.org/officeDocument/2006/relationships/image" Target="../media/image7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122525" y="1099350"/>
            <a:ext cx="36828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34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Inteligencia artificial: ¿Qué es y cómo funciona?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320325" y="1384775"/>
            <a:ext cx="3990000" cy="4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Damos inicio a esta nueva temporada con un tema muy interesante, el cual está y estará en boca de todos: La inteligencia artificial (IA). En esta entrega damos respuesta a algunas de las muchas preguntas que rondan alrededor de esta tecnología, con un enfoque hacia los negocios como: ¿Cuánto cambiará nuestro mundo a medida que la inteligencia artificial avance? ¿Estamos listos para estos cambios? ¿Cuál es el potencial de esta tecnología y cómo la podemos explotar para nuestras empresas?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20325" y="281725"/>
            <a:ext cx="42177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EPISODIO 34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Inteligencia artificial: ¿Qué es y cómo funciona?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4"/>
          <p:cNvSpPr txBox="1"/>
          <p:nvPr/>
        </p:nvSpPr>
        <p:spPr>
          <a:xfrm>
            <a:off x="4833725" y="1305375"/>
            <a:ext cx="38091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 nuevo mundo con IA.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Cambios con la IA.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 empresas y esta nueva forma de data.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Posible potencial.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15300" y="367250"/>
            <a:ext cx="8169600" cy="3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“La inteligencia 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artificial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es un hito 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evolutivo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esta industria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pero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depende de cómo 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comencemos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emplearla para nuestras industrias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5566625" y="3930750"/>
            <a:ext cx="35355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Cristina Pineda 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PARTNER &amp; COO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684225" y="3155900"/>
            <a:ext cx="3251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Los sistemas de IA utilizan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algoritmos matemáticos avanzados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para llevar a cabo el procesamiento de datos, el razonamiento, el aprendizaje automático, la percepción visual y la interacción con usuarios humanos.</a:t>
            </a:r>
            <a:endParaRPr sz="1300">
              <a:solidFill>
                <a:srgbClr val="99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248600" y="549700"/>
            <a:ext cx="24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045004" y="244475"/>
            <a:ext cx="305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9900FF"/>
                </a:solidFill>
              </a:rPr>
              <a:t>¿Qué es la inteligencia artificial?</a:t>
            </a:r>
            <a:endParaRPr b="1" sz="2000">
              <a:solidFill>
                <a:srgbClr val="9900FF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74400" y="746375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 Inteligencia Artificial (IA) es una rama de la informática que se ocupa del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desarrollo de sistemas informáticos autónomos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que pueden realizar tareas inteligentes y complejas. 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3406050" y="1807350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Estas tareas generalmente son aquellas que requieren un mayor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nivel de análisis, capacidad de aprendizaje y toma de decisiones 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para ser ejecutadas por los humanos.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00" y="2488275"/>
            <a:ext cx="1825375" cy="18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27850" y="352600"/>
            <a:ext cx="1697850" cy="16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6388025" y="2247400"/>
            <a:ext cx="2715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Además, la Inteligencia Artificial está ayudando a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mejorar algunas industrias clave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como la salud y el transporte, fomentando una mayor eficiencia en los procesos.</a:t>
            </a:r>
            <a:endParaRPr sz="1300">
              <a:solidFill>
                <a:srgbClr val="99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248600" y="549700"/>
            <a:ext cx="24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3214352" y="262250"/>
            <a:ext cx="2715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9900FF"/>
                </a:solidFill>
              </a:rPr>
              <a:t>¿Por </a:t>
            </a:r>
            <a:r>
              <a:rPr b="1" lang="es" sz="2000">
                <a:solidFill>
                  <a:srgbClr val="9900FF"/>
                </a:solidFill>
              </a:rPr>
              <a:t>qué</a:t>
            </a:r>
            <a:r>
              <a:rPr b="1" lang="es" sz="2000">
                <a:solidFill>
                  <a:srgbClr val="9900FF"/>
                </a:solidFill>
              </a:rPr>
              <a:t> es </a:t>
            </a:r>
            <a:r>
              <a:rPr b="1" lang="es" sz="2000">
                <a:solidFill>
                  <a:srgbClr val="9900FF"/>
                </a:solidFill>
              </a:rPr>
              <a:t>importante?</a:t>
            </a:r>
            <a:endParaRPr b="1" sz="2000">
              <a:solidFill>
                <a:srgbClr val="9900FF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18200" y="1896225"/>
            <a:ext cx="2010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uede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aumentar la productividad,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mejorar el rendimiento de las empresas y optimizar el rendimiento de los procesos.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021800" y="3062200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Esta tecnología también permite a los usuarios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interactuar con un sistema informático 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sin necesidad de tener conocimientos previos sobre programación o la lógica detrás del mismo.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406050" y="1240288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En los últimos años, la IA se ha vuelto cada vez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más importante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para ayudar a las personas a realizar tareas complejas e inteligentes, como la recopilación y análisis de grandes cantidades de datos.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23706">
            <a:off x="1086074" y="3466300"/>
            <a:ext cx="681149" cy="68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453372">
            <a:off x="6446151" y="1558449"/>
            <a:ext cx="681150" cy="58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0" y="-5"/>
            <a:ext cx="1725000" cy="17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415300" y="470675"/>
            <a:ext cx="81696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inteligencia artificial tiene que ser un imperativo estratégico y de ahí llegar a los CEO para un uso estratégico dentro del valor que le están ofreciendo a las personas”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5566625" y="3930750"/>
            <a:ext cx="35355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Cristina Pineda 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PARTNER &amp; COO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018505" y="496200"/>
            <a:ext cx="7259400" cy="38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Inteligencia Artificial puede ayudar a las empresas de diferentes formas, desde mejorar la eficiencia operativa hasta proporcionar un mayor nivel de personalización para los clientes.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Algunas de las aplicaciones más comunes son: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Automatización de procesos: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La IA puede ayudar a automatizar los procesos operativos y reducir la carga de trabajo en tareas repetitivas. Esto ayuda a mejorar la productividad y permitir a los empleados centrarse en tareas complejas.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Análisis predictivo: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El análisis predictivo se refiere al uso de datos previamente recopilados para predecir resultados futuros. Esta tecnología ayuda a los negocios a tomar decisiones informadas basadas en datos reales.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Experiencia del cliente: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IA también se utiliza para mejorar la experiencia del usuario final al interactuar con un producto o servicio, ya sea mediante el uso de chatbots o interfaces gráficas avanzadas. Esto permite ofrecer una experiencia única y personalizada que mejora la lealtad del cliente hacia la marca.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00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248600" y="549700"/>
            <a:ext cx="24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274400" y="746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53375"/>
            <a:ext cx="1092850" cy="10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048375" y="3"/>
            <a:ext cx="1095625" cy="1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5122525" y="1099350"/>
            <a:ext cx="36828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34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Inteligencia artificial: ¿Qué es y cómo funciona?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46" name="Google Shape;146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49" name="Google Shape;149;p2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